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Nunito SemiBold"/>
      <p:regular r:id="rId18"/>
      <p:bold r:id="rId19"/>
      <p:italic r:id="rId20"/>
      <p:boldItalic r:id="rId21"/>
    </p:embeddedFont>
    <p:embeddedFont>
      <p:font typeface="Proxima Nova"/>
      <p:regular r:id="rId22"/>
      <p:bold r:id="rId23"/>
      <p:italic r:id="rId24"/>
      <p:boldItalic r:id="rId25"/>
    </p:embeddedFont>
    <p:embeddedFont>
      <p:font typeface="Amatic SC"/>
      <p:regular r:id="rId26"/>
      <p:bold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ProximaNova-regular.fntdata"/><Relationship Id="rId21" Type="http://schemas.openxmlformats.org/officeDocument/2006/relationships/font" Target="fonts/NunitoSemiBold-boldItalic.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regular.fntdata"/><Relationship Id="rId25" Type="http://schemas.openxmlformats.org/officeDocument/2006/relationships/font" Target="fonts/ProximaNova-boldItalic.fntdata"/><Relationship Id="rId28" Type="http://schemas.openxmlformats.org/officeDocument/2006/relationships/font" Target="fonts/Nunito-regular.fntdata"/><Relationship Id="rId27" Type="http://schemas.openxmlformats.org/officeDocument/2006/relationships/font" Target="fonts/AmaticS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948753882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9487538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948753882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94875388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948753882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94875388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143f62c46_1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143f62c4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143f62c46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143f62c4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143f62c46_1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143f62c4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143f62c4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143f62c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143f62c46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143f62c4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143f62c46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143f62c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143f62c46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143f62c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9948753882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99487538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948753882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9487538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782225" y="778096"/>
            <a:ext cx="7579546" cy="3864638"/>
          </a:xfrm>
          <a:custGeom>
            <a:rect b="b" l="l" r="r" t="t"/>
            <a:pathLst>
              <a:path extrusionOk="0" h="1831582" w="3592202">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txBox="1"/>
          <p:nvPr>
            <p:ph type="ctrTitle"/>
          </p:nvPr>
        </p:nvSpPr>
        <p:spPr>
          <a:xfrm>
            <a:off x="1867900" y="1731475"/>
            <a:ext cx="5408100" cy="1680600"/>
          </a:xfrm>
          <a:prstGeom prst="rect">
            <a:avLst/>
          </a:prstGeom>
        </p:spPr>
        <p:txBody>
          <a:bodyPr anchorCtr="0" anchor="ctr" bIns="0" lIns="0" spcFirstLastPara="1" rIns="0" wrap="square" tIns="0">
            <a:noAutofit/>
          </a:bodyPr>
          <a:lstStyle>
            <a:lvl1pPr lvl="0" rtl="0" algn="ctr">
              <a:spcBef>
                <a:spcPts val="0"/>
              </a:spcBef>
              <a:spcAft>
                <a:spcPts val="0"/>
              </a:spcAft>
              <a:buSzPts val="6800"/>
              <a:buNone/>
              <a:defRPr sz="6800"/>
            </a:lvl1pPr>
            <a:lvl2pPr lvl="1" rtl="0" algn="ctr">
              <a:spcBef>
                <a:spcPts val="0"/>
              </a:spcBef>
              <a:spcAft>
                <a:spcPts val="0"/>
              </a:spcAft>
              <a:buSzPts val="6800"/>
              <a:buNone/>
              <a:defRPr sz="6800"/>
            </a:lvl2pPr>
            <a:lvl3pPr lvl="2" rtl="0" algn="ctr">
              <a:spcBef>
                <a:spcPts val="0"/>
              </a:spcBef>
              <a:spcAft>
                <a:spcPts val="0"/>
              </a:spcAft>
              <a:buSzPts val="6800"/>
              <a:buNone/>
              <a:defRPr sz="6800"/>
            </a:lvl3pPr>
            <a:lvl4pPr lvl="3" rtl="0" algn="ctr">
              <a:spcBef>
                <a:spcPts val="0"/>
              </a:spcBef>
              <a:spcAft>
                <a:spcPts val="0"/>
              </a:spcAft>
              <a:buSzPts val="6800"/>
              <a:buNone/>
              <a:defRPr sz="6800"/>
            </a:lvl4pPr>
            <a:lvl5pPr lvl="4" rtl="0" algn="ctr">
              <a:spcBef>
                <a:spcPts val="0"/>
              </a:spcBef>
              <a:spcAft>
                <a:spcPts val="0"/>
              </a:spcAft>
              <a:buSzPts val="6800"/>
              <a:buNone/>
              <a:defRPr sz="6800"/>
            </a:lvl5pPr>
            <a:lvl6pPr lvl="5" rtl="0" algn="ctr">
              <a:spcBef>
                <a:spcPts val="0"/>
              </a:spcBef>
              <a:spcAft>
                <a:spcPts val="0"/>
              </a:spcAft>
              <a:buSzPts val="6800"/>
              <a:buNone/>
              <a:defRPr sz="6800"/>
            </a:lvl6pPr>
            <a:lvl7pPr lvl="6" rtl="0" algn="ctr">
              <a:spcBef>
                <a:spcPts val="0"/>
              </a:spcBef>
              <a:spcAft>
                <a:spcPts val="0"/>
              </a:spcAft>
              <a:buSzPts val="6800"/>
              <a:buNone/>
              <a:defRPr sz="6800"/>
            </a:lvl7pPr>
            <a:lvl8pPr lvl="7" rtl="0" algn="ctr">
              <a:spcBef>
                <a:spcPts val="0"/>
              </a:spcBef>
              <a:spcAft>
                <a:spcPts val="0"/>
              </a:spcAft>
              <a:buSzPts val="6800"/>
              <a:buNone/>
              <a:defRPr sz="6800"/>
            </a:lvl8pPr>
            <a:lvl9pPr lvl="8" rtl="0" algn="ctr">
              <a:spcBef>
                <a:spcPts val="0"/>
              </a:spcBef>
              <a:spcAft>
                <a:spcPts val="0"/>
              </a:spcAft>
              <a:buSzPts val="6800"/>
              <a:buNone/>
              <a:defRPr sz="6800"/>
            </a:lvl9pPr>
          </a:lstStyle>
          <a:p/>
        </p:txBody>
      </p:sp>
      <p:sp>
        <p:nvSpPr>
          <p:cNvPr id="19" name="Google Shape;19;p2"/>
          <p:cNvSpPr/>
          <p:nvPr/>
        </p:nvSpPr>
        <p:spPr>
          <a:xfrm rot="-871776">
            <a:off x="594544" y="662599"/>
            <a:ext cx="1234918" cy="1390637"/>
          </a:xfrm>
          <a:custGeom>
            <a:rect b="b" l="l" r="r" t="t"/>
            <a:pathLst>
              <a:path extrusionOk="0" h="658270" w="584559">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142" name="Shape 142"/>
        <p:cNvGrpSpPr/>
        <p:nvPr/>
      </p:nvGrpSpPr>
      <p:grpSpPr>
        <a:xfrm>
          <a:off x="0" y="0"/>
          <a:ext cx="0" cy="0"/>
          <a:chOff x="0" y="0"/>
          <a:chExt cx="0" cy="0"/>
        </a:xfrm>
      </p:grpSpPr>
      <p:sp>
        <p:nvSpPr>
          <p:cNvPr id="143" name="Google Shape;143;p11"/>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1"/>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1"/>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1"/>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11"/>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1"/>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11"/>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1"/>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11"/>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11"/>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1"/>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solidFill>
          <a:schemeClr val="dk1"/>
        </a:solidFill>
      </p:bgPr>
    </p:bg>
    <p:spTree>
      <p:nvGrpSpPr>
        <p:cNvPr id="154" name="Shape 154"/>
        <p:cNvGrpSpPr/>
        <p:nvPr/>
      </p:nvGrpSpPr>
      <p:grpSpPr>
        <a:xfrm>
          <a:off x="0" y="0"/>
          <a:ext cx="0" cy="0"/>
          <a:chOff x="0" y="0"/>
          <a:chExt cx="0" cy="0"/>
        </a:xfrm>
      </p:grpSpPr>
      <p:sp>
        <p:nvSpPr>
          <p:cNvPr id="155" name="Google Shape;155;p12"/>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2"/>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2"/>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12"/>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12"/>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12"/>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12"/>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12"/>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2"/>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2"/>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2"/>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_1_1">
    <p:bg>
      <p:bgPr>
        <a:solidFill>
          <a:schemeClr val="lt1"/>
        </a:solidFill>
      </p:bgPr>
    </p:bg>
    <p:spTree>
      <p:nvGrpSpPr>
        <p:cNvPr id="166"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3"/>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spTree>
      <p:nvGrpSpPr>
        <p:cNvPr id="177" name="Shape 177"/>
        <p:cNvGrpSpPr/>
        <p:nvPr/>
      </p:nvGrpSpPr>
      <p:grpSpPr>
        <a:xfrm>
          <a:off x="0" y="0"/>
          <a:ext cx="0" cy="0"/>
          <a:chOff x="0" y="0"/>
          <a:chExt cx="0" cy="0"/>
        </a:xfrm>
      </p:grpSpPr>
      <p:sp>
        <p:nvSpPr>
          <p:cNvPr id="178" name="Google Shape;178;p1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2" name="Shape 22"/>
        <p:cNvGrpSpPr/>
        <p:nvPr/>
      </p:nvGrpSpPr>
      <p:grpSpPr>
        <a:xfrm>
          <a:off x="0" y="0"/>
          <a:ext cx="0" cy="0"/>
          <a:chOff x="0" y="0"/>
          <a:chExt cx="0" cy="0"/>
        </a:xfrm>
      </p:grpSpPr>
      <p:sp>
        <p:nvSpPr>
          <p:cNvPr id="23" name="Google Shape;23;p3"/>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txBox="1"/>
          <p:nvPr>
            <p:ph type="ctrTitle"/>
          </p:nvPr>
        </p:nvSpPr>
        <p:spPr>
          <a:xfrm>
            <a:off x="1773500" y="1980025"/>
            <a:ext cx="5597100" cy="6711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 name="Google Shape;25;p3"/>
          <p:cNvSpPr txBox="1"/>
          <p:nvPr>
            <p:ph idx="1" type="subTitle"/>
          </p:nvPr>
        </p:nvSpPr>
        <p:spPr>
          <a:xfrm>
            <a:off x="1773500" y="2664426"/>
            <a:ext cx="5597100" cy="386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200"/>
              <a:buNone/>
              <a:defRPr>
                <a:solidFill>
                  <a:schemeClr val="accent2"/>
                </a:solidFill>
              </a:defRPr>
            </a:lvl1pPr>
            <a:lvl2pPr lvl="1" rtl="0" algn="ctr">
              <a:spcBef>
                <a:spcPts val="1000"/>
              </a:spcBef>
              <a:spcAft>
                <a:spcPts val="0"/>
              </a:spcAft>
              <a:buClr>
                <a:schemeClr val="accent2"/>
              </a:buClr>
              <a:buSzPts val="3000"/>
              <a:buNone/>
              <a:defRPr sz="3000">
                <a:solidFill>
                  <a:schemeClr val="accent2"/>
                </a:solidFill>
              </a:defRPr>
            </a:lvl2pPr>
            <a:lvl3pPr lvl="2" rtl="0" algn="ctr">
              <a:spcBef>
                <a:spcPts val="1000"/>
              </a:spcBef>
              <a:spcAft>
                <a:spcPts val="0"/>
              </a:spcAft>
              <a:buClr>
                <a:schemeClr val="accent2"/>
              </a:buClr>
              <a:buSzPts val="3000"/>
              <a:buNone/>
              <a:defRPr sz="3000">
                <a:solidFill>
                  <a:schemeClr val="accent2"/>
                </a:solidFill>
              </a:defRPr>
            </a:lvl3pPr>
            <a:lvl4pPr lvl="3" rtl="0" algn="ctr">
              <a:spcBef>
                <a:spcPts val="1000"/>
              </a:spcBef>
              <a:spcAft>
                <a:spcPts val="0"/>
              </a:spcAft>
              <a:buClr>
                <a:schemeClr val="accent2"/>
              </a:buClr>
              <a:buSzPts val="3000"/>
              <a:buNone/>
              <a:defRPr sz="3000">
                <a:solidFill>
                  <a:schemeClr val="accent2"/>
                </a:solidFill>
              </a:defRPr>
            </a:lvl4pPr>
            <a:lvl5pPr lvl="4" rtl="0" algn="ctr">
              <a:spcBef>
                <a:spcPts val="1000"/>
              </a:spcBef>
              <a:spcAft>
                <a:spcPts val="0"/>
              </a:spcAft>
              <a:buClr>
                <a:schemeClr val="accent2"/>
              </a:buClr>
              <a:buSzPts val="3000"/>
              <a:buNone/>
              <a:defRPr sz="3000">
                <a:solidFill>
                  <a:schemeClr val="accent2"/>
                </a:solidFill>
              </a:defRPr>
            </a:lvl5pPr>
            <a:lvl6pPr lvl="5" rtl="0" algn="ctr">
              <a:spcBef>
                <a:spcPts val="1000"/>
              </a:spcBef>
              <a:spcAft>
                <a:spcPts val="0"/>
              </a:spcAft>
              <a:buClr>
                <a:schemeClr val="accent2"/>
              </a:buClr>
              <a:buSzPts val="3000"/>
              <a:buNone/>
              <a:defRPr sz="3000">
                <a:solidFill>
                  <a:schemeClr val="accent2"/>
                </a:solidFill>
              </a:defRPr>
            </a:lvl6pPr>
            <a:lvl7pPr lvl="6" rtl="0" algn="ctr">
              <a:spcBef>
                <a:spcPts val="1000"/>
              </a:spcBef>
              <a:spcAft>
                <a:spcPts val="0"/>
              </a:spcAft>
              <a:buClr>
                <a:schemeClr val="accent2"/>
              </a:buClr>
              <a:buSzPts val="3000"/>
              <a:buNone/>
              <a:defRPr sz="3000">
                <a:solidFill>
                  <a:schemeClr val="accent2"/>
                </a:solidFill>
              </a:defRPr>
            </a:lvl7pPr>
            <a:lvl8pPr lvl="7" rtl="0" algn="ctr">
              <a:spcBef>
                <a:spcPts val="1000"/>
              </a:spcBef>
              <a:spcAft>
                <a:spcPts val="0"/>
              </a:spcAft>
              <a:buClr>
                <a:schemeClr val="accent2"/>
              </a:buClr>
              <a:buSzPts val="3000"/>
              <a:buNone/>
              <a:defRPr sz="3000">
                <a:solidFill>
                  <a:schemeClr val="accent2"/>
                </a:solidFill>
              </a:defRPr>
            </a:lvl8pPr>
            <a:lvl9pPr lvl="8" rtl="0" algn="ctr">
              <a:spcBef>
                <a:spcPts val="1000"/>
              </a:spcBef>
              <a:spcAft>
                <a:spcPts val="1000"/>
              </a:spcAft>
              <a:buClr>
                <a:schemeClr val="accent2"/>
              </a:buClr>
              <a:buSzPts val="3000"/>
              <a:buNone/>
              <a:defRPr sz="3000">
                <a:solidFill>
                  <a:schemeClr val="accent2"/>
                </a:solidFill>
              </a:defRPr>
            </a:lvl9pPr>
          </a:lstStyle>
          <a:p/>
        </p:txBody>
      </p:sp>
      <p:sp>
        <p:nvSpPr>
          <p:cNvPr id="26" name="Google Shape;26;p3"/>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6" name="Shape 36"/>
        <p:cNvGrpSpPr/>
        <p:nvPr/>
      </p:nvGrpSpPr>
      <p:grpSpPr>
        <a:xfrm>
          <a:off x="0" y="0"/>
          <a:ext cx="0" cy="0"/>
          <a:chOff x="0" y="0"/>
          <a:chExt cx="0" cy="0"/>
        </a:xfrm>
      </p:grpSpPr>
      <p:sp>
        <p:nvSpPr>
          <p:cNvPr id="37" name="Google Shape;37;p4"/>
          <p:cNvSpPr/>
          <p:nvPr/>
        </p:nvSpPr>
        <p:spPr>
          <a:xfrm>
            <a:off x="1711339" y="1054787"/>
            <a:ext cx="2954" cy="1397"/>
          </a:xfrm>
          <a:custGeom>
            <a:rect b="b" l="l" r="r" t="t"/>
            <a:pathLst>
              <a:path extrusionOk="0" h="662" w="1400">
                <a:moveTo>
                  <a:pt x="0" y="663"/>
                </a:moveTo>
                <a:cubicBezTo>
                  <a:pt x="2192" y="-368"/>
                  <a:pt x="1513" y="-61"/>
                  <a:pt x="0" y="66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rect b="b" l="l" r="r" t="t"/>
            <a:pathLst>
              <a:path extrusionOk="0" h="2071651" w="375319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rect b="b" l="l" r="r" t="t"/>
            <a:pathLst>
              <a:path extrusionOk="0" h="2138509" w="3821135">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rect b="b" l="l" r="r" t="t"/>
              <a:pathLst>
                <a:path extrusionOk="0" h="297412" w="204173">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rect b="b" l="l" r="r" t="t"/>
              <a:pathLst>
                <a:path extrusionOk="0" h="290760" w="199595">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rect b="b" l="l" r="r" t="t"/>
              <a:pathLst>
                <a:path extrusionOk="0" h="83229" w="28156">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rect b="b" l="l" r="r" t="t"/>
              <a:pathLst>
                <a:path extrusionOk="0" h="14799" w="14254">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rect b="b" l="l" r="r" t="t"/>
              <a:pathLst>
                <a:path extrusionOk="0" h="96171" w="49274">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4"/>
          <p:cNvSpPr txBox="1"/>
          <p:nvPr>
            <p:ph idx="1" type="body"/>
          </p:nvPr>
        </p:nvSpPr>
        <p:spPr>
          <a:xfrm>
            <a:off x="1714300" y="1186825"/>
            <a:ext cx="5715300" cy="2769900"/>
          </a:xfrm>
          <a:prstGeom prst="rect">
            <a:avLst/>
          </a:prstGeom>
        </p:spPr>
        <p:txBody>
          <a:bodyPr anchorCtr="0" anchor="ctr" bIns="0" lIns="0" spcFirstLastPara="1" rIns="0" wrap="square" tIns="0">
            <a:noAutofit/>
          </a:bodyPr>
          <a:lstStyle>
            <a:lvl1pPr indent="-406400" lvl="0" marL="457200" rtl="0" algn="ctr">
              <a:spcBef>
                <a:spcPts val="0"/>
              </a:spcBef>
              <a:spcAft>
                <a:spcPts val="0"/>
              </a:spcAft>
              <a:buSzPts val="2800"/>
              <a:buFont typeface="Nunito SemiBold"/>
              <a:buChar char="✗"/>
              <a:defRPr sz="2800">
                <a:latin typeface="Nunito SemiBold"/>
                <a:ea typeface="Nunito SemiBold"/>
                <a:cs typeface="Nunito SemiBold"/>
                <a:sym typeface="Nunito SemiBold"/>
              </a:defRPr>
            </a:lvl1pPr>
            <a:lvl2pPr indent="-406400" lvl="1" marL="9144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indent="-406400" lvl="2" marL="13716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indent="-406400" lvl="3" marL="18288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indent="-406400" lvl="4" marL="22860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indent="-406400" lvl="5" marL="27432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indent="-406400" lvl="6" marL="32004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indent="-406400" lvl="7" marL="3657600" rtl="0" algn="ctr">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indent="-406400" lvl="8" marL="4114800" rtl="0" algn="ctr">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p:txBody>
      </p:sp>
      <p:sp>
        <p:nvSpPr>
          <p:cNvPr id="47" name="Google Shape;47;p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4"/>
          <p:cNvSpPr/>
          <p:nvPr/>
        </p:nvSpPr>
        <p:spPr>
          <a:xfrm rot="-10653455">
            <a:off x="308904" y="3412015"/>
            <a:ext cx="814998" cy="1023408"/>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4" name="Shape 54"/>
        <p:cNvGrpSpPr/>
        <p:nvPr/>
      </p:nvGrpSpPr>
      <p:grpSpPr>
        <a:xfrm>
          <a:off x="0" y="0"/>
          <a:ext cx="0" cy="0"/>
          <a:chOff x="0" y="0"/>
          <a:chExt cx="0" cy="0"/>
        </a:xfrm>
      </p:grpSpPr>
      <p:sp>
        <p:nvSpPr>
          <p:cNvPr id="55" name="Google Shape;55;p5"/>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5"/>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9" name="Google Shape;59;p5"/>
          <p:cNvSpPr txBox="1"/>
          <p:nvPr>
            <p:ph idx="1" type="body"/>
          </p:nvPr>
        </p:nvSpPr>
        <p:spPr>
          <a:xfrm>
            <a:off x="1188175" y="1506350"/>
            <a:ext cx="6426300" cy="28404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60" name="Google Shape;60;p5"/>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5"/>
          <p:cNvSpPr/>
          <p:nvPr/>
        </p:nvSpPr>
        <p:spPr>
          <a:xfrm>
            <a:off x="3215361" y="371192"/>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
    <p:spTree>
      <p:nvGrpSpPr>
        <p:cNvPr id="68" name="Shape 68"/>
        <p:cNvGrpSpPr/>
        <p:nvPr/>
      </p:nvGrpSpPr>
      <p:grpSpPr>
        <a:xfrm>
          <a:off x="0" y="0"/>
          <a:ext cx="0" cy="0"/>
          <a:chOff x="0" y="0"/>
          <a:chExt cx="0" cy="0"/>
        </a:xfrm>
      </p:grpSpPr>
      <p:sp>
        <p:nvSpPr>
          <p:cNvPr id="69" name="Google Shape;69;p6"/>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rot="10800000">
            <a:off x="478120" y="499499"/>
            <a:ext cx="3891580" cy="4389451"/>
          </a:xfrm>
          <a:custGeom>
            <a:rect b="b" l="l" r="r" t="t"/>
            <a:pathLst>
              <a:path extrusionOk="0" h="513236" w="873041">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6"/>
          <p:cNvSpPr/>
          <p:nvPr/>
        </p:nvSpPr>
        <p:spPr>
          <a:xfrm>
            <a:off x="359638" y="371200"/>
            <a:ext cx="3869146" cy="4400299"/>
          </a:xfrm>
          <a:custGeom>
            <a:rect b="b" l="l" r="r" t="t"/>
            <a:pathLst>
              <a:path extrusionOk="0" h="1953518" w="1717712">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6"/>
          <p:cNvSpPr txBox="1"/>
          <p:nvPr>
            <p:ph type="title"/>
          </p:nvPr>
        </p:nvSpPr>
        <p:spPr>
          <a:xfrm>
            <a:off x="883375" y="1004988"/>
            <a:ext cx="2879400" cy="9519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3" name="Google Shape;73;p6"/>
          <p:cNvSpPr txBox="1"/>
          <p:nvPr>
            <p:ph idx="1" type="body"/>
          </p:nvPr>
        </p:nvSpPr>
        <p:spPr>
          <a:xfrm>
            <a:off x="883525" y="2078413"/>
            <a:ext cx="2879400" cy="2060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74" name="Google Shape;74;p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6"/>
          <p:cNvSpPr/>
          <p:nvPr/>
        </p:nvSpPr>
        <p:spPr>
          <a:xfrm rot="5400000">
            <a:off x="3614542" y="2581686"/>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6"/>
          <p:cNvSpPr/>
          <p:nvPr/>
        </p:nvSpPr>
        <p:spPr>
          <a:xfrm rot="5400000">
            <a:off x="4155556" y="35228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6"/>
          <p:cNvSpPr/>
          <p:nvPr/>
        </p:nvSpPr>
        <p:spPr>
          <a:xfrm rot="10800000">
            <a:off x="542537" y="4490175"/>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6"/>
          <p:cNvSpPr/>
          <p:nvPr/>
        </p:nvSpPr>
        <p:spPr>
          <a:xfrm rot="5130764">
            <a:off x="247642" y="411835"/>
            <a:ext cx="745888" cy="775329"/>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6"/>
          <p:cNvSpPr/>
          <p:nvPr/>
        </p:nvSpPr>
        <p:spPr>
          <a:xfrm>
            <a:off x="2994774" y="30055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6"/>
          <p:cNvSpPr/>
          <p:nvPr/>
        </p:nvSpPr>
        <p:spPr>
          <a:xfrm>
            <a:off x="1495696" y="4628071"/>
            <a:ext cx="851649" cy="155161"/>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6"/>
          <p:cNvSpPr/>
          <p:nvPr/>
        </p:nvSpPr>
        <p:spPr>
          <a:xfrm rot="10800000">
            <a:off x="545766" y="4680253"/>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2" name="Shape 82"/>
        <p:cNvGrpSpPr/>
        <p:nvPr/>
      </p:nvGrpSpPr>
      <p:grpSpPr>
        <a:xfrm>
          <a:off x="0" y="0"/>
          <a:ext cx="0" cy="0"/>
          <a:chOff x="0" y="0"/>
          <a:chExt cx="0" cy="0"/>
        </a:xfrm>
      </p:grpSpPr>
      <p:sp>
        <p:nvSpPr>
          <p:cNvPr id="83" name="Google Shape;83;p7"/>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7"/>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 name="Google Shape;87;p7"/>
          <p:cNvSpPr txBox="1"/>
          <p:nvPr>
            <p:ph idx="1" type="body"/>
          </p:nvPr>
        </p:nvSpPr>
        <p:spPr>
          <a:xfrm>
            <a:off x="1188175" y="1506350"/>
            <a:ext cx="3002700" cy="2762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88" name="Google Shape;88;p7"/>
          <p:cNvSpPr txBox="1"/>
          <p:nvPr>
            <p:ph idx="2" type="body"/>
          </p:nvPr>
        </p:nvSpPr>
        <p:spPr>
          <a:xfrm>
            <a:off x="4611864" y="1506350"/>
            <a:ext cx="3002700" cy="2762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89" name="Google Shape;89;p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7"/>
          <p:cNvSpPr/>
          <p:nvPr/>
        </p:nvSpPr>
        <p:spPr>
          <a:xfrm>
            <a:off x="8138824" y="237026"/>
            <a:ext cx="739006" cy="92798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rect b="b" l="l" r="r" t="t"/>
            <a:pathLst>
              <a:path extrusionOk="0" h="109530" w="124229">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7" name="Shape 97"/>
        <p:cNvGrpSpPr/>
        <p:nvPr/>
      </p:nvGrpSpPr>
      <p:grpSpPr>
        <a:xfrm>
          <a:off x="0" y="0"/>
          <a:ext cx="0" cy="0"/>
          <a:chOff x="0" y="0"/>
          <a:chExt cx="0" cy="0"/>
        </a:xfrm>
      </p:grpSpPr>
      <p:sp>
        <p:nvSpPr>
          <p:cNvPr id="98" name="Google Shape;98;p8"/>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8"/>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8"/>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8"/>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2" name="Google Shape;102;p8"/>
          <p:cNvSpPr txBox="1"/>
          <p:nvPr>
            <p:ph idx="1" type="body"/>
          </p:nvPr>
        </p:nvSpPr>
        <p:spPr>
          <a:xfrm>
            <a:off x="1188175"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3" name="Google Shape;103;p8"/>
          <p:cNvSpPr txBox="1"/>
          <p:nvPr>
            <p:ph idx="2" type="body"/>
          </p:nvPr>
        </p:nvSpPr>
        <p:spPr>
          <a:xfrm>
            <a:off x="3400388"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4" name="Google Shape;104;p8"/>
          <p:cNvSpPr txBox="1"/>
          <p:nvPr>
            <p:ph idx="3" type="body"/>
          </p:nvPr>
        </p:nvSpPr>
        <p:spPr>
          <a:xfrm>
            <a:off x="5612601" y="1506350"/>
            <a:ext cx="2001900" cy="2789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05" name="Google Shape;105;p8"/>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8"/>
          <p:cNvSpPr/>
          <p:nvPr/>
        </p:nvSpPr>
        <p:spPr>
          <a:xfrm rot="10338673">
            <a:off x="8747978" y="1166276"/>
            <a:ext cx="113410" cy="95472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8"/>
          <p:cNvSpPr/>
          <p:nvPr/>
        </p:nvSpPr>
        <p:spPr>
          <a:xfrm rot="10338673">
            <a:off x="8873347" y="1615232"/>
            <a:ext cx="80494" cy="39932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8"/>
          <p:cNvSpPr/>
          <p:nvPr/>
        </p:nvSpPr>
        <p:spPr>
          <a:xfrm>
            <a:off x="3152266" y="381106"/>
            <a:ext cx="888148" cy="61490"/>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8"/>
          <p:cNvSpPr/>
          <p:nvPr/>
        </p:nvSpPr>
        <p:spPr>
          <a:xfrm>
            <a:off x="4094271" y="411908"/>
            <a:ext cx="86890"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8"/>
          <p:cNvSpPr/>
          <p:nvPr/>
        </p:nvSpPr>
        <p:spPr>
          <a:xfrm>
            <a:off x="4264152" y="411573"/>
            <a:ext cx="299728"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8"/>
          <p:cNvSpPr/>
          <p:nvPr/>
        </p:nvSpPr>
        <p:spPr>
          <a:xfrm rot="5534346">
            <a:off x="22341" y="3409311"/>
            <a:ext cx="681569" cy="214495"/>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8"/>
          <p:cNvSpPr/>
          <p:nvPr/>
        </p:nvSpPr>
        <p:spPr>
          <a:xfrm>
            <a:off x="6092030" y="4766054"/>
            <a:ext cx="880619" cy="47277"/>
          </a:xfrm>
          <a:custGeom>
            <a:rect b="b" l="l" r="r" t="t"/>
            <a:pathLst>
              <a:path extrusionOk="0" h="22406" w="417355">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8"/>
          <p:cNvSpPr/>
          <p:nvPr/>
        </p:nvSpPr>
        <p:spPr>
          <a:xfrm>
            <a:off x="6467384" y="4872362"/>
            <a:ext cx="285390" cy="35142"/>
          </a:xfrm>
          <a:custGeom>
            <a:rect b="b" l="l" r="r" t="t"/>
            <a:pathLst>
              <a:path extrusionOk="0" h="16655" w="135256">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9"/>
          <p:cNvSpPr/>
          <p:nvPr/>
        </p:nvSpPr>
        <p:spPr>
          <a:xfrm>
            <a:off x="642525" y="331773"/>
            <a:ext cx="6943343" cy="927756"/>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9"/>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9"/>
          <p:cNvSpPr txBox="1"/>
          <p:nvPr>
            <p:ph type="title"/>
          </p:nvPr>
        </p:nvSpPr>
        <p:spPr>
          <a:xfrm>
            <a:off x="883375" y="683600"/>
            <a:ext cx="6426300" cy="3963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9" name="Google Shape;119;p9"/>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9"/>
          <p:cNvSpPr/>
          <p:nvPr/>
        </p:nvSpPr>
        <p:spPr>
          <a:xfrm>
            <a:off x="325536" y="1027644"/>
            <a:ext cx="113330" cy="954049"/>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9"/>
          <p:cNvSpPr/>
          <p:nvPr/>
        </p:nvSpPr>
        <p:spPr>
          <a:xfrm>
            <a:off x="257001" y="1121076"/>
            <a:ext cx="80437" cy="399039"/>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9"/>
          <p:cNvSpPr/>
          <p:nvPr/>
        </p:nvSpPr>
        <p:spPr>
          <a:xfrm>
            <a:off x="2910561" y="377935"/>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9"/>
          <p:cNvSpPr/>
          <p:nvPr/>
        </p:nvSpPr>
        <p:spPr>
          <a:xfrm>
            <a:off x="4390454" y="411302"/>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9"/>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9"/>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9"/>
          <p:cNvSpPr/>
          <p:nvPr/>
        </p:nvSpPr>
        <p:spPr>
          <a:xfrm>
            <a:off x="244743" y="409436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9"/>
          <p:cNvSpPr/>
          <p:nvPr/>
        </p:nvSpPr>
        <p:spPr>
          <a:xfrm>
            <a:off x="8624662" y="1757104"/>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9"/>
          <p:cNvSpPr/>
          <p:nvPr/>
        </p:nvSpPr>
        <p:spPr>
          <a:xfrm>
            <a:off x="4654424" y="455549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10"/>
          <p:cNvSpPr/>
          <p:nvPr/>
        </p:nvSpPr>
        <p:spPr>
          <a:xfrm rot="-884877">
            <a:off x="7997294" y="3564834"/>
            <a:ext cx="912816" cy="928284"/>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0"/>
          <p:cNvSpPr/>
          <p:nvPr/>
        </p:nvSpPr>
        <p:spPr>
          <a:xfrm>
            <a:off x="642525" y="4216625"/>
            <a:ext cx="5890324" cy="562639"/>
          </a:xfrm>
          <a:custGeom>
            <a:rect b="b" l="l" r="r" t="t"/>
            <a:pathLst>
              <a:path extrusionOk="0" h="399035" w="3290684">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0"/>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0"/>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lvl1pPr indent="-228600" lvl="0" marL="457200" rtl="0">
              <a:spcBef>
                <a:spcPts val="0"/>
              </a:spcBef>
              <a:spcAft>
                <a:spcPts val="0"/>
              </a:spcAft>
              <a:buSzPts val="1600"/>
              <a:buNone/>
              <a:defRPr sz="1600"/>
            </a:lvl1pPr>
          </a:lstStyle>
          <a:p/>
        </p:txBody>
      </p:sp>
      <p:sp>
        <p:nvSpPr>
          <p:cNvPr id="134" name="Google Shape;134;p10"/>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0"/>
          <p:cNvSpPr/>
          <p:nvPr/>
        </p:nvSpPr>
        <p:spPr>
          <a:xfrm rot="5400000">
            <a:off x="31216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10"/>
          <p:cNvSpPr/>
          <p:nvPr/>
        </p:nvSpPr>
        <p:spPr>
          <a:xfrm rot="-9525180">
            <a:off x="252849" y="4358394"/>
            <a:ext cx="290510" cy="231333"/>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0"/>
          <p:cNvSpPr/>
          <p:nvPr/>
        </p:nvSpPr>
        <p:spPr>
          <a:xfrm rot="-9525180">
            <a:off x="217769" y="4512917"/>
            <a:ext cx="132490" cy="91286"/>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10"/>
          <p:cNvSpPr/>
          <p:nvPr/>
        </p:nvSpPr>
        <p:spPr>
          <a:xfrm rot="-167066">
            <a:off x="4934240" y="363639"/>
            <a:ext cx="888144" cy="61489"/>
          </a:xfrm>
          <a:custGeom>
            <a:rect b="b" l="l" r="r" t="t"/>
            <a:pathLst>
              <a:path extrusionOk="0" h="29142" w="420923">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0"/>
          <p:cNvSpPr/>
          <p:nvPr/>
        </p:nvSpPr>
        <p:spPr>
          <a:xfrm rot="-167066">
            <a:off x="5876367" y="368207"/>
            <a:ext cx="86889" cy="31179"/>
          </a:xfrm>
          <a:custGeom>
            <a:rect b="b" l="l" r="r" t="t"/>
            <a:pathLst>
              <a:path extrusionOk="0" h="14777" w="4118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0"/>
          <p:cNvSpPr/>
          <p:nvPr/>
        </p:nvSpPr>
        <p:spPr>
          <a:xfrm rot="-167066">
            <a:off x="6046138" y="354459"/>
            <a:ext cx="299726" cy="40681"/>
          </a:xfrm>
          <a:custGeom>
            <a:rect b="b" l="l" r="r" t="t"/>
            <a:pathLst>
              <a:path extrusionOk="0" h="19280" w="142051">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0"/>
          <p:cNvSpPr/>
          <p:nvPr/>
        </p:nvSpPr>
        <p:spPr>
          <a:xfrm rot="5400000">
            <a:off x="8280263" y="2495763"/>
            <a:ext cx="850640" cy="154977"/>
          </a:xfrm>
          <a:custGeom>
            <a:rect b="b" l="l" r="r" t="t"/>
            <a:pathLst>
              <a:path extrusionOk="0" h="73536" w="403625">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83375" y="683600"/>
            <a:ext cx="6426300" cy="3963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1pPr>
            <a:lvl2pPr lvl="1"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2pPr>
            <a:lvl3pPr lvl="2"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3pPr>
            <a:lvl4pPr lvl="3"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4pPr>
            <a:lvl5pPr lvl="4"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5pPr>
            <a:lvl6pPr lvl="5"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6pPr>
            <a:lvl7pPr lvl="6"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7pPr>
            <a:lvl8pPr lvl="7"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8pPr>
            <a:lvl9pPr lvl="8" rtl="0">
              <a:lnSpc>
                <a:spcPct val="90000"/>
              </a:lnSpc>
              <a:spcBef>
                <a:spcPts val="0"/>
              </a:spcBef>
              <a:spcAft>
                <a:spcPts val="0"/>
              </a:spcAft>
              <a:buClr>
                <a:schemeClr val="dk1"/>
              </a:buClr>
              <a:buSzPts val="3400"/>
              <a:buFont typeface="Amatic SC"/>
              <a:buNone/>
              <a:defRPr b="1" sz="3400">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1188175" y="1506350"/>
            <a:ext cx="6426300" cy="2840400"/>
          </a:xfrm>
          <a:prstGeom prst="rect">
            <a:avLst/>
          </a:prstGeom>
          <a:noFill/>
          <a:ln>
            <a:noFill/>
          </a:ln>
        </p:spPr>
        <p:txBody>
          <a:bodyPr anchorCtr="0" anchor="t" bIns="0" lIns="0" spcFirstLastPara="1" rIns="0" wrap="square" tIns="0">
            <a:noAutofit/>
          </a:bodyPr>
          <a:lstStyle>
            <a:lvl1pPr indent="-368300" lvl="0" marL="457200" rtl="0">
              <a:lnSpc>
                <a:spcPct val="100000"/>
              </a:lnSpc>
              <a:spcBef>
                <a:spcPts val="0"/>
              </a:spcBef>
              <a:spcAft>
                <a:spcPts val="0"/>
              </a:spcAft>
              <a:buClr>
                <a:schemeClr val="accent1"/>
              </a:buClr>
              <a:buSzPts val="2200"/>
              <a:buFont typeface="Nunito"/>
              <a:buChar char="✗"/>
              <a:defRPr sz="2200">
                <a:solidFill>
                  <a:schemeClr val="dk1"/>
                </a:solidFill>
                <a:latin typeface="Nunito"/>
                <a:ea typeface="Nunito"/>
                <a:cs typeface="Nunito"/>
                <a:sym typeface="Nunito"/>
              </a:defRPr>
            </a:lvl1pPr>
            <a:lvl2pPr indent="-368300" lvl="1" marL="914400" rtl="0">
              <a:lnSpc>
                <a:spcPct val="100000"/>
              </a:lnSpc>
              <a:spcBef>
                <a:spcPts val="1000"/>
              </a:spcBef>
              <a:spcAft>
                <a:spcPts val="0"/>
              </a:spcAft>
              <a:buClr>
                <a:schemeClr val="dk2"/>
              </a:buClr>
              <a:buSzPts val="2200"/>
              <a:buFont typeface="Nunito"/>
              <a:buChar char="✗"/>
              <a:defRPr sz="2200">
                <a:solidFill>
                  <a:schemeClr val="dk1"/>
                </a:solidFill>
                <a:latin typeface="Nunito"/>
                <a:ea typeface="Nunito"/>
                <a:cs typeface="Nunito"/>
                <a:sym typeface="Nunito"/>
              </a:defRPr>
            </a:lvl2pPr>
            <a:lvl3pPr indent="-368300" lvl="2" marL="13716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3pPr>
            <a:lvl4pPr indent="-368300" lvl="3" marL="18288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4pPr>
            <a:lvl5pPr indent="-368300" lvl="4" marL="22860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5pPr>
            <a:lvl6pPr indent="-368300" lvl="5" marL="27432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6pPr>
            <a:lvl7pPr indent="-368300" lvl="6" marL="32004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7pPr>
            <a:lvl8pPr indent="-368300" lvl="7" marL="3657600" rtl="0">
              <a:lnSpc>
                <a:spcPct val="100000"/>
              </a:lnSpc>
              <a:spcBef>
                <a:spcPts val="1000"/>
              </a:spcBef>
              <a:spcAft>
                <a:spcPts val="0"/>
              </a:spcAft>
              <a:buClr>
                <a:schemeClr val="dk1"/>
              </a:buClr>
              <a:buSzPts val="2200"/>
              <a:buFont typeface="Nunito"/>
              <a:buChar char="○"/>
              <a:defRPr sz="2200">
                <a:solidFill>
                  <a:schemeClr val="dk1"/>
                </a:solidFill>
                <a:latin typeface="Nunito"/>
                <a:ea typeface="Nunito"/>
                <a:cs typeface="Nunito"/>
                <a:sym typeface="Nunito"/>
              </a:defRPr>
            </a:lvl8pPr>
            <a:lvl9pPr indent="-368300" lvl="8" marL="4114800" rtl="0">
              <a:lnSpc>
                <a:spcPct val="100000"/>
              </a:lnSpc>
              <a:spcBef>
                <a:spcPts val="1000"/>
              </a:spcBef>
              <a:spcAft>
                <a:spcPts val="1000"/>
              </a:spcAft>
              <a:buClr>
                <a:schemeClr val="dk1"/>
              </a:buClr>
              <a:buSzPts val="2200"/>
              <a:buFont typeface="Nunito"/>
              <a:buChar char="■"/>
              <a:defRPr sz="22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04375" y="4693376"/>
            <a:ext cx="548700" cy="300300"/>
          </a:xfrm>
          <a:prstGeom prst="rect">
            <a:avLst/>
          </a:prstGeom>
          <a:noFill/>
          <a:ln>
            <a:noFill/>
          </a:ln>
        </p:spPr>
        <p:txBody>
          <a:bodyPr anchorCtr="0" anchor="ctr" bIns="0" lIns="0" spcFirstLastPara="1" rIns="0" wrap="square" tIns="0">
            <a:noAutofit/>
          </a:bodyPr>
          <a:lstStyle>
            <a:lvl1pPr lvl="0" rtl="0" algn="r">
              <a:buNone/>
              <a:defRPr b="1" sz="1500">
                <a:solidFill>
                  <a:schemeClr val="dk2"/>
                </a:solidFill>
                <a:latin typeface="Amatic SC"/>
                <a:ea typeface="Amatic SC"/>
                <a:cs typeface="Amatic SC"/>
                <a:sym typeface="Amatic SC"/>
              </a:defRPr>
            </a:lvl1pPr>
            <a:lvl2pPr lvl="1" rtl="0" algn="r">
              <a:buNone/>
              <a:defRPr b="1" sz="1500">
                <a:solidFill>
                  <a:schemeClr val="dk2"/>
                </a:solidFill>
                <a:latin typeface="Amatic SC"/>
                <a:ea typeface="Amatic SC"/>
                <a:cs typeface="Amatic SC"/>
                <a:sym typeface="Amatic SC"/>
              </a:defRPr>
            </a:lvl2pPr>
            <a:lvl3pPr lvl="2" rtl="0" algn="r">
              <a:buNone/>
              <a:defRPr b="1" sz="1500">
                <a:solidFill>
                  <a:schemeClr val="dk2"/>
                </a:solidFill>
                <a:latin typeface="Amatic SC"/>
                <a:ea typeface="Amatic SC"/>
                <a:cs typeface="Amatic SC"/>
                <a:sym typeface="Amatic SC"/>
              </a:defRPr>
            </a:lvl3pPr>
            <a:lvl4pPr lvl="3" rtl="0" algn="r">
              <a:buNone/>
              <a:defRPr b="1" sz="1500">
                <a:solidFill>
                  <a:schemeClr val="dk2"/>
                </a:solidFill>
                <a:latin typeface="Amatic SC"/>
                <a:ea typeface="Amatic SC"/>
                <a:cs typeface="Amatic SC"/>
                <a:sym typeface="Amatic SC"/>
              </a:defRPr>
            </a:lvl4pPr>
            <a:lvl5pPr lvl="4" rtl="0" algn="r">
              <a:buNone/>
              <a:defRPr b="1" sz="1500">
                <a:solidFill>
                  <a:schemeClr val="dk2"/>
                </a:solidFill>
                <a:latin typeface="Amatic SC"/>
                <a:ea typeface="Amatic SC"/>
                <a:cs typeface="Amatic SC"/>
                <a:sym typeface="Amatic SC"/>
              </a:defRPr>
            </a:lvl5pPr>
            <a:lvl6pPr lvl="5" rtl="0" algn="r">
              <a:buNone/>
              <a:defRPr b="1" sz="1500">
                <a:solidFill>
                  <a:schemeClr val="dk2"/>
                </a:solidFill>
                <a:latin typeface="Amatic SC"/>
                <a:ea typeface="Amatic SC"/>
                <a:cs typeface="Amatic SC"/>
                <a:sym typeface="Amatic SC"/>
              </a:defRPr>
            </a:lvl6pPr>
            <a:lvl7pPr lvl="6" rtl="0" algn="r">
              <a:buNone/>
              <a:defRPr b="1" sz="1500">
                <a:solidFill>
                  <a:schemeClr val="dk2"/>
                </a:solidFill>
                <a:latin typeface="Amatic SC"/>
                <a:ea typeface="Amatic SC"/>
                <a:cs typeface="Amatic SC"/>
                <a:sym typeface="Amatic SC"/>
              </a:defRPr>
            </a:lvl7pPr>
            <a:lvl8pPr lvl="7" rtl="0" algn="r">
              <a:buNone/>
              <a:defRPr b="1" sz="1500">
                <a:solidFill>
                  <a:schemeClr val="dk2"/>
                </a:solidFill>
                <a:latin typeface="Amatic SC"/>
                <a:ea typeface="Amatic SC"/>
                <a:cs typeface="Amatic SC"/>
                <a:sym typeface="Amatic SC"/>
              </a:defRPr>
            </a:lvl8pPr>
            <a:lvl9pPr lvl="8" rtl="0" algn="r">
              <a:buNone/>
              <a:defRPr b="1" sz="1500">
                <a:solidFill>
                  <a:schemeClr val="dk2"/>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apps.sectorweb.mx/"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ctrTitle"/>
          </p:nvPr>
        </p:nvSpPr>
        <p:spPr>
          <a:xfrm>
            <a:off x="1797075" y="1063225"/>
            <a:ext cx="5408100" cy="168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a:latin typeface="Nunito"/>
                <a:ea typeface="Nunito"/>
                <a:cs typeface="Nunito"/>
                <a:sym typeface="Nunito"/>
              </a:rPr>
              <a:t>Mercado FI</a:t>
            </a:r>
            <a:endParaRPr b="0">
              <a:latin typeface="Nunito"/>
              <a:ea typeface="Nunito"/>
              <a:cs typeface="Nunito"/>
              <a:sym typeface="Nunito"/>
            </a:endParaRPr>
          </a:p>
        </p:txBody>
      </p:sp>
      <p:sp>
        <p:nvSpPr>
          <p:cNvPr id="184" name="Google Shape;184;p15"/>
          <p:cNvSpPr txBox="1"/>
          <p:nvPr/>
        </p:nvSpPr>
        <p:spPr>
          <a:xfrm>
            <a:off x="5427000" y="2693200"/>
            <a:ext cx="2976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Integrantes:</a:t>
            </a:r>
            <a:endParaRPr sz="1800">
              <a:latin typeface="Nunito"/>
              <a:ea typeface="Nunito"/>
              <a:cs typeface="Nunito"/>
              <a:sym typeface="Nunito"/>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Alejandro Alpizar Lizbeth Viridiana</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Calzada Maldonado Adrian Jonathan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Muñoz Garcia Arturo</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en" sz="1300">
                <a:latin typeface="Proxima Nova"/>
                <a:ea typeface="Proxima Nova"/>
                <a:cs typeface="Proxima Nova"/>
                <a:sym typeface="Proxima Nova"/>
              </a:rPr>
              <a:t>Leyva Pérez José Luis</a:t>
            </a:r>
            <a:endParaRPr sz="1300">
              <a:latin typeface="Proxima Nova"/>
              <a:ea typeface="Proxima Nova"/>
              <a:cs typeface="Proxima Nova"/>
              <a:sym typeface="Proxima Nova"/>
            </a:endParaRPr>
          </a:p>
          <a:p>
            <a:pPr indent="0" lvl="0" marL="0" rtl="0" algn="l">
              <a:spcBef>
                <a:spcPts val="0"/>
              </a:spcBef>
              <a:spcAft>
                <a:spcPts val="0"/>
              </a:spcAft>
              <a:buNone/>
            </a:pPr>
            <a:r>
              <a:t/>
            </a:r>
            <a:endParaRPr>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770000" y="1502000"/>
            <a:ext cx="1885500" cy="2462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b="0" lang="en" sz="2400">
                <a:latin typeface="Nunito"/>
                <a:ea typeface="Nunito"/>
                <a:cs typeface="Nunito"/>
                <a:sym typeface="Nunito"/>
              </a:rPr>
              <a:t>Alta de producto, Resultado de busqueda, Detalle del artículo,</a:t>
            </a:r>
            <a:endParaRPr b="0" sz="2400">
              <a:latin typeface="Nunito"/>
              <a:ea typeface="Nunito"/>
              <a:cs typeface="Nunito"/>
              <a:sym typeface="Nunito"/>
            </a:endParaRPr>
          </a:p>
          <a:p>
            <a:pPr indent="0" lvl="0" marL="0" rtl="0" algn="r">
              <a:spcBef>
                <a:spcPts val="0"/>
              </a:spcBef>
              <a:spcAft>
                <a:spcPts val="0"/>
              </a:spcAft>
              <a:buNone/>
            </a:pPr>
            <a:r>
              <a:rPr b="0" lang="en" sz="2400">
                <a:latin typeface="Nunito"/>
                <a:ea typeface="Nunito"/>
                <a:cs typeface="Nunito"/>
                <a:sym typeface="Nunito"/>
              </a:rPr>
              <a:t>Perfil del vendedor</a:t>
            </a:r>
            <a:endParaRPr b="0" sz="2400">
              <a:latin typeface="Nunito"/>
              <a:ea typeface="Nunito"/>
              <a:cs typeface="Nunito"/>
              <a:sym typeface="Nunito"/>
            </a:endParaRPr>
          </a:p>
        </p:txBody>
      </p:sp>
      <p:sp>
        <p:nvSpPr>
          <p:cNvPr id="254" name="Google Shape;254;p24"/>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4"/>
          <p:cNvPicPr preferRelativeResize="0"/>
          <p:nvPr/>
        </p:nvPicPr>
        <p:blipFill>
          <a:blip r:embed="rId3">
            <a:alphaModFix/>
          </a:blip>
          <a:stretch>
            <a:fillRect/>
          </a:stretch>
        </p:blipFill>
        <p:spPr>
          <a:xfrm>
            <a:off x="2822300" y="181325"/>
            <a:ext cx="5951576" cy="478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25"/>
          <p:cNvPicPr preferRelativeResize="0"/>
          <p:nvPr/>
        </p:nvPicPr>
        <p:blipFill>
          <a:blip r:embed="rId3">
            <a:alphaModFix/>
          </a:blip>
          <a:stretch>
            <a:fillRect/>
          </a:stretch>
        </p:blipFill>
        <p:spPr>
          <a:xfrm>
            <a:off x="256950" y="0"/>
            <a:ext cx="4078899" cy="4993674"/>
          </a:xfrm>
          <a:prstGeom prst="rect">
            <a:avLst/>
          </a:prstGeom>
          <a:noFill/>
          <a:ln>
            <a:noFill/>
          </a:ln>
        </p:spPr>
      </p:pic>
      <p:sp>
        <p:nvSpPr>
          <p:cNvPr id="262" name="Google Shape;262;p25"/>
          <p:cNvSpPr txBox="1"/>
          <p:nvPr>
            <p:ph idx="4294967295" type="title"/>
          </p:nvPr>
        </p:nvSpPr>
        <p:spPr>
          <a:xfrm>
            <a:off x="5656950" y="1014600"/>
            <a:ext cx="2424300" cy="291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2400">
                <a:latin typeface="Nunito"/>
                <a:ea typeface="Nunito"/>
                <a:cs typeface="Nunito"/>
                <a:sym typeface="Nunito"/>
              </a:rPr>
              <a:t>Carrito, Método de pago, Detalle de Pedido</a:t>
            </a:r>
            <a:endParaRPr b="0" sz="24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idx="1" type="body"/>
          </p:nvPr>
        </p:nvSpPr>
        <p:spPr>
          <a:xfrm>
            <a:off x="1714300" y="1186825"/>
            <a:ext cx="5715300" cy="2769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Para el desarrollo</a:t>
            </a:r>
            <a:endParaRPr/>
          </a:p>
          <a:p>
            <a:pPr indent="0" lvl="0" marL="0" rtl="0" algn="ctr">
              <a:spcBef>
                <a:spcPts val="1000"/>
              </a:spcBef>
              <a:spcAft>
                <a:spcPts val="0"/>
              </a:spcAft>
              <a:buNone/>
            </a:pPr>
            <a:r>
              <a:rPr lang="en"/>
              <a:t>Costo estimado: $</a:t>
            </a:r>
            <a:r>
              <a:rPr lang="en"/>
              <a:t>129,000.00</a:t>
            </a:r>
            <a:r>
              <a:rPr lang="en"/>
              <a:t> MXN</a:t>
            </a:r>
            <a:endParaRPr/>
          </a:p>
          <a:p>
            <a:pPr indent="0" lvl="0" marL="0" rtl="0" algn="ctr">
              <a:spcBef>
                <a:spcPts val="1000"/>
              </a:spcBef>
              <a:spcAft>
                <a:spcPts val="0"/>
              </a:spcAft>
              <a:buNone/>
            </a:pPr>
            <a:r>
              <a:t/>
            </a:r>
            <a:endParaRPr/>
          </a:p>
          <a:p>
            <a:pPr indent="0" lvl="0" marL="0" rtl="0" algn="ctr">
              <a:spcBef>
                <a:spcPts val="1000"/>
              </a:spcBef>
              <a:spcAft>
                <a:spcPts val="1000"/>
              </a:spcAft>
              <a:buNone/>
            </a:pPr>
            <a:r>
              <a:rPr lang="en" sz="1800"/>
              <a:t>Estimación obtenida de: </a:t>
            </a:r>
            <a:r>
              <a:rPr lang="en" sz="1800" u="sng">
                <a:solidFill>
                  <a:schemeClr val="hlink"/>
                </a:solidFill>
                <a:hlinkClick r:id="rId3"/>
              </a:rPr>
              <a:t>http://apps.sectorweb.mx/</a:t>
            </a:r>
            <a:r>
              <a:rPr lang="en" sz="1800"/>
              <a:t> </a:t>
            </a:r>
            <a:endParaRPr sz="1800"/>
          </a:p>
        </p:txBody>
      </p:sp>
      <p:sp>
        <p:nvSpPr>
          <p:cNvPr id="268" name="Google Shape;268;p2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1200"/>
              </a:spcAft>
              <a:buNone/>
            </a:pPr>
            <a:r>
              <a:rPr lang="en"/>
              <a:t>Conclusiones</a:t>
            </a:r>
            <a:endParaRPr/>
          </a:p>
        </p:txBody>
      </p:sp>
      <p:sp>
        <p:nvSpPr>
          <p:cNvPr id="274" name="Google Shape;274;p27"/>
          <p:cNvSpPr txBox="1"/>
          <p:nvPr>
            <p:ph idx="1" type="body"/>
          </p:nvPr>
        </p:nvSpPr>
        <p:spPr>
          <a:xfrm>
            <a:off x="1370425" y="1496225"/>
            <a:ext cx="61215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Esta herramienta </a:t>
            </a:r>
            <a:r>
              <a:rPr lang="en"/>
              <a:t>ayudará</a:t>
            </a:r>
            <a:r>
              <a:rPr lang="en"/>
              <a:t> a muchos alumnos para </a:t>
            </a:r>
            <a:r>
              <a:rPr lang="en"/>
              <a:t>la venta</a:t>
            </a:r>
            <a:r>
              <a:rPr lang="en"/>
              <a:t> y compra, e</a:t>
            </a:r>
            <a:r>
              <a:rPr lang="en"/>
              <a:t>sperando que este llegue a la finalidad de sustituir las aplicaciones que se usan por la aplicación.</a:t>
            </a:r>
            <a:r>
              <a:rPr lang="en"/>
              <a:t> </a:t>
            </a:r>
            <a:endParaRPr/>
          </a:p>
        </p:txBody>
      </p:sp>
      <p:sp>
        <p:nvSpPr>
          <p:cNvPr id="275" name="Google Shape;275;p2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Objetivo de la aplicación</a:t>
            </a:r>
            <a:endParaRPr/>
          </a:p>
        </p:txBody>
      </p:sp>
      <p:sp>
        <p:nvSpPr>
          <p:cNvPr id="190" name="Google Shape;190;p16"/>
          <p:cNvSpPr txBox="1"/>
          <p:nvPr>
            <p:ph idx="1" type="body"/>
          </p:nvPr>
        </p:nvSpPr>
        <p:spPr>
          <a:xfrm>
            <a:off x="793300" y="1688550"/>
            <a:ext cx="34431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Ofrecer  venta de diferentes artículos de diferentes proveedores a clientes. Proveedores y clientes son alumnos de la Facultad para facilitar a  los estudiantes en cuanto a búsqueda, compra y venta de artículos en Ciudad Universitaria.a</a:t>
            </a:r>
            <a:endParaRPr/>
          </a:p>
        </p:txBody>
      </p:sp>
      <p:sp>
        <p:nvSpPr>
          <p:cNvPr id="191" name="Google Shape;191;p16"/>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16"/>
          <p:cNvPicPr preferRelativeResize="0"/>
          <p:nvPr/>
        </p:nvPicPr>
        <p:blipFill>
          <a:blip r:embed="rId3">
            <a:alphaModFix/>
          </a:blip>
          <a:stretch>
            <a:fillRect/>
          </a:stretch>
        </p:blipFill>
        <p:spPr>
          <a:xfrm>
            <a:off x="4738500" y="1688550"/>
            <a:ext cx="3443100" cy="229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Introducción</a:t>
            </a:r>
            <a:endParaRPr/>
          </a:p>
        </p:txBody>
      </p:sp>
      <p:sp>
        <p:nvSpPr>
          <p:cNvPr id="198" name="Google Shape;198;p17"/>
          <p:cNvSpPr txBox="1"/>
          <p:nvPr>
            <p:ph idx="1" type="body"/>
          </p:nvPr>
        </p:nvSpPr>
        <p:spPr>
          <a:xfrm>
            <a:off x="1016050" y="1455725"/>
            <a:ext cx="3423600" cy="276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En la universidad actualmente la dinámica que se maneja es la venta de artículos (comida,postres, boletos de conciertos, ropa etc) mediante grupos de Facebook, notamos que la deficiencia principal es que se pierden rápidamente las publicaciones.</a:t>
            </a:r>
            <a:endParaRPr/>
          </a:p>
        </p:txBody>
      </p:sp>
      <p:sp>
        <p:nvSpPr>
          <p:cNvPr id="199" name="Google Shape;199;p17"/>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17"/>
          <p:cNvPicPr preferRelativeResize="0"/>
          <p:nvPr/>
        </p:nvPicPr>
        <p:blipFill>
          <a:blip r:embed="rId3">
            <a:alphaModFix/>
          </a:blip>
          <a:stretch>
            <a:fillRect/>
          </a:stretch>
        </p:blipFill>
        <p:spPr>
          <a:xfrm>
            <a:off x="5063687" y="1812737"/>
            <a:ext cx="2935661" cy="1651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8"/>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Funcionalidad</a:t>
            </a:r>
            <a:endParaRPr/>
          </a:p>
        </p:txBody>
      </p:sp>
      <p:sp>
        <p:nvSpPr>
          <p:cNvPr id="206" name="Google Shape;206;p18"/>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18"/>
          <p:cNvSpPr txBox="1"/>
          <p:nvPr>
            <p:ph idx="1" type="body"/>
          </p:nvPr>
        </p:nvSpPr>
        <p:spPr>
          <a:xfrm>
            <a:off x="1188175" y="1506350"/>
            <a:ext cx="6426300" cy="284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 </a:t>
            </a:r>
            <a:r>
              <a:rPr lang="en"/>
              <a:t>aplicación</a:t>
            </a:r>
            <a:r>
              <a:rPr lang="en"/>
              <a:t> cuenta con diferentes funcionalidades las cuales se pueden clasificar en:</a:t>
            </a:r>
            <a:endParaRPr/>
          </a:p>
          <a:p>
            <a:pPr indent="-368300" lvl="0" marL="457200" rtl="0" algn="l">
              <a:spcBef>
                <a:spcPts val="1000"/>
              </a:spcBef>
              <a:spcAft>
                <a:spcPts val="0"/>
              </a:spcAft>
              <a:buSzPts val="2200"/>
              <a:buChar char="❖"/>
            </a:pPr>
            <a:r>
              <a:rPr lang="en"/>
              <a:t>Manejo de Usuarios</a:t>
            </a:r>
            <a:endParaRPr/>
          </a:p>
          <a:p>
            <a:pPr indent="-368300" lvl="0" marL="457200" rtl="0" algn="l">
              <a:spcBef>
                <a:spcPts val="0"/>
              </a:spcBef>
              <a:spcAft>
                <a:spcPts val="0"/>
              </a:spcAft>
              <a:buSzPts val="2200"/>
              <a:buChar char="❖"/>
            </a:pPr>
            <a:r>
              <a:rPr lang="en"/>
              <a:t>Manejo de Productos</a:t>
            </a:r>
            <a:endParaRPr/>
          </a:p>
          <a:p>
            <a:pPr indent="-368300" lvl="0" marL="457200" rtl="0" algn="l">
              <a:spcBef>
                <a:spcPts val="0"/>
              </a:spcBef>
              <a:spcAft>
                <a:spcPts val="0"/>
              </a:spcAft>
              <a:buSzPts val="2200"/>
              <a:buChar char="❖"/>
            </a:pPr>
            <a:r>
              <a:rPr lang="en"/>
              <a:t>Compras</a:t>
            </a:r>
            <a:endParaRPr/>
          </a:p>
          <a:p>
            <a:pPr indent="-368300" lvl="0" marL="457200" rtl="0" algn="l">
              <a:spcBef>
                <a:spcPts val="0"/>
              </a:spcBef>
              <a:spcAft>
                <a:spcPts val="0"/>
              </a:spcAft>
              <a:buSzPts val="2200"/>
              <a:buChar char="❖"/>
            </a:pPr>
            <a:r>
              <a:rPr lang="en"/>
              <a:t>Evaluaciones </a:t>
            </a:r>
            <a:endParaRPr/>
          </a:p>
          <a:p>
            <a:pPr indent="0" lvl="0" marL="0" rtl="0" algn="l">
              <a:spcBef>
                <a:spcPts val="1000"/>
              </a:spcBef>
              <a:spcAft>
                <a:spcPts val="1000"/>
              </a:spcAft>
              <a:buNone/>
            </a:pPr>
            <a:r>
              <a:t/>
            </a:r>
            <a:endParaRPr/>
          </a:p>
        </p:txBody>
      </p:sp>
      <p:pic>
        <p:nvPicPr>
          <p:cNvPr id="208" name="Google Shape;208;p18"/>
          <p:cNvPicPr preferRelativeResize="0"/>
          <p:nvPr/>
        </p:nvPicPr>
        <p:blipFill>
          <a:blip r:embed="rId3">
            <a:alphaModFix/>
          </a:blip>
          <a:stretch>
            <a:fillRect/>
          </a:stretch>
        </p:blipFill>
        <p:spPr>
          <a:xfrm>
            <a:off x="5519475" y="2162150"/>
            <a:ext cx="2095002" cy="20950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9"/>
          <p:cNvSpPr txBox="1"/>
          <p:nvPr>
            <p:ph idx="4294967295" type="title"/>
          </p:nvPr>
        </p:nvSpPr>
        <p:spPr>
          <a:xfrm>
            <a:off x="702775" y="55795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Competencia</a:t>
            </a:r>
            <a:endParaRPr/>
          </a:p>
        </p:txBody>
      </p:sp>
      <p:sp>
        <p:nvSpPr>
          <p:cNvPr id="214" name="Google Shape;214;p19"/>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19"/>
          <p:cNvPicPr preferRelativeResize="0"/>
          <p:nvPr/>
        </p:nvPicPr>
        <p:blipFill>
          <a:blip r:embed="rId3">
            <a:alphaModFix/>
          </a:blip>
          <a:stretch>
            <a:fillRect/>
          </a:stretch>
        </p:blipFill>
        <p:spPr>
          <a:xfrm>
            <a:off x="6873325" y="690475"/>
            <a:ext cx="1680250" cy="1540225"/>
          </a:xfrm>
          <a:prstGeom prst="rect">
            <a:avLst/>
          </a:prstGeom>
          <a:noFill/>
          <a:ln>
            <a:noFill/>
          </a:ln>
        </p:spPr>
      </p:pic>
      <p:pic>
        <p:nvPicPr>
          <p:cNvPr id="216" name="Google Shape;216;p19"/>
          <p:cNvPicPr preferRelativeResize="0"/>
          <p:nvPr/>
        </p:nvPicPr>
        <p:blipFill>
          <a:blip r:embed="rId4">
            <a:alphaModFix/>
          </a:blip>
          <a:stretch>
            <a:fillRect/>
          </a:stretch>
        </p:blipFill>
        <p:spPr>
          <a:xfrm>
            <a:off x="4620575" y="1687788"/>
            <a:ext cx="1767924" cy="1767924"/>
          </a:xfrm>
          <a:prstGeom prst="rect">
            <a:avLst/>
          </a:prstGeom>
          <a:noFill/>
          <a:ln>
            <a:noFill/>
          </a:ln>
        </p:spPr>
      </p:pic>
      <p:pic>
        <p:nvPicPr>
          <p:cNvPr id="217" name="Google Shape;217;p19"/>
          <p:cNvPicPr preferRelativeResize="0"/>
          <p:nvPr/>
        </p:nvPicPr>
        <p:blipFill>
          <a:blip r:embed="rId5">
            <a:alphaModFix/>
          </a:blip>
          <a:stretch>
            <a:fillRect/>
          </a:stretch>
        </p:blipFill>
        <p:spPr>
          <a:xfrm>
            <a:off x="6265225" y="3289700"/>
            <a:ext cx="2896451" cy="1263907"/>
          </a:xfrm>
          <a:prstGeom prst="rect">
            <a:avLst/>
          </a:prstGeom>
          <a:noFill/>
          <a:ln>
            <a:noFill/>
          </a:ln>
        </p:spPr>
      </p:pic>
      <p:sp>
        <p:nvSpPr>
          <p:cNvPr id="218" name="Google Shape;218;p19"/>
          <p:cNvSpPr txBox="1"/>
          <p:nvPr>
            <p:ph idx="4294967295" type="body"/>
          </p:nvPr>
        </p:nvSpPr>
        <p:spPr>
          <a:xfrm>
            <a:off x="410750" y="1401750"/>
            <a:ext cx="3994800" cy="2340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
              <a:t>A</a:t>
            </a:r>
            <a:r>
              <a:rPr lang="en"/>
              <a:t>plicaciones o servicios que realizan actividades similares a la nuestra:</a:t>
            </a:r>
            <a:endParaRPr/>
          </a:p>
          <a:p>
            <a:pPr indent="-368300" lvl="0" marL="457200" rtl="0" algn="l">
              <a:spcBef>
                <a:spcPts val="1000"/>
              </a:spcBef>
              <a:spcAft>
                <a:spcPts val="0"/>
              </a:spcAft>
              <a:buSzPts val="2200"/>
              <a:buChar char="✗"/>
            </a:pPr>
            <a:r>
              <a:rPr lang="en"/>
              <a:t>Mercado libre</a:t>
            </a:r>
            <a:endParaRPr/>
          </a:p>
          <a:p>
            <a:pPr indent="-368300" lvl="0" marL="457200" rtl="0" algn="l">
              <a:spcBef>
                <a:spcPts val="0"/>
              </a:spcBef>
              <a:spcAft>
                <a:spcPts val="0"/>
              </a:spcAft>
              <a:buSzPts val="2200"/>
              <a:buChar char="✗"/>
            </a:pPr>
            <a:r>
              <a:rPr lang="en"/>
              <a:t>Marketplace en Facebook</a:t>
            </a:r>
            <a:endParaRPr/>
          </a:p>
          <a:p>
            <a:pPr indent="-368300" lvl="0" marL="457200" rtl="0" algn="l">
              <a:spcBef>
                <a:spcPts val="0"/>
              </a:spcBef>
              <a:spcAft>
                <a:spcPts val="0"/>
              </a:spcAft>
              <a:buSzPts val="2200"/>
              <a:buChar char="✗"/>
            </a:pPr>
            <a:r>
              <a:rPr lang="en"/>
              <a:t>eBay</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Distribución</a:t>
            </a:r>
            <a:endParaRPr/>
          </a:p>
        </p:txBody>
      </p:sp>
      <p:sp>
        <p:nvSpPr>
          <p:cNvPr id="224" name="Google Shape;224;p20"/>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0"/>
          <p:cNvSpPr txBox="1"/>
          <p:nvPr>
            <p:ph idx="2" type="body"/>
          </p:nvPr>
        </p:nvSpPr>
        <p:spPr>
          <a:xfrm>
            <a:off x="3777225" y="1376875"/>
            <a:ext cx="4091100" cy="29544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La distribución de la app será mediante las principales tiendas de aplicaciones para ambos sistemas operativos y no tendrá ningún costo de adquisición.</a:t>
            </a:r>
            <a:endParaRPr/>
          </a:p>
        </p:txBody>
      </p:sp>
      <p:pic>
        <p:nvPicPr>
          <p:cNvPr id="226" name="Google Shape;226;p20"/>
          <p:cNvPicPr preferRelativeResize="0"/>
          <p:nvPr/>
        </p:nvPicPr>
        <p:blipFill>
          <a:blip r:embed="rId3">
            <a:alphaModFix/>
          </a:blip>
          <a:stretch>
            <a:fillRect/>
          </a:stretch>
        </p:blipFill>
        <p:spPr>
          <a:xfrm>
            <a:off x="592850" y="1506350"/>
            <a:ext cx="2221599" cy="1249649"/>
          </a:xfrm>
          <a:prstGeom prst="rect">
            <a:avLst/>
          </a:prstGeom>
          <a:noFill/>
          <a:ln>
            <a:noFill/>
          </a:ln>
        </p:spPr>
      </p:pic>
      <p:pic>
        <p:nvPicPr>
          <p:cNvPr id="227" name="Google Shape;227;p20"/>
          <p:cNvPicPr preferRelativeResize="0"/>
          <p:nvPr/>
        </p:nvPicPr>
        <p:blipFill>
          <a:blip r:embed="rId4">
            <a:alphaModFix/>
          </a:blip>
          <a:stretch>
            <a:fillRect/>
          </a:stretch>
        </p:blipFill>
        <p:spPr>
          <a:xfrm>
            <a:off x="2178325" y="2927775"/>
            <a:ext cx="1403500" cy="140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1"/>
          <p:cNvSpPr txBox="1"/>
          <p:nvPr>
            <p:ph type="title"/>
          </p:nvPr>
        </p:nvSpPr>
        <p:spPr>
          <a:xfrm>
            <a:off x="883375" y="683600"/>
            <a:ext cx="6426300" cy="39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Ventajas y desventajas</a:t>
            </a:r>
            <a:endParaRPr/>
          </a:p>
        </p:txBody>
      </p:sp>
      <p:sp>
        <p:nvSpPr>
          <p:cNvPr id="233" name="Google Shape;233;p21"/>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1"/>
          <p:cNvPicPr preferRelativeResize="0"/>
          <p:nvPr/>
        </p:nvPicPr>
        <p:blipFill>
          <a:blip r:embed="rId3">
            <a:alphaModFix/>
          </a:blip>
          <a:stretch>
            <a:fillRect/>
          </a:stretch>
        </p:blipFill>
        <p:spPr>
          <a:xfrm>
            <a:off x="2184463" y="1291925"/>
            <a:ext cx="4398173" cy="3360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300">
                <a:latin typeface="Amatic SC"/>
                <a:ea typeface="Amatic SC"/>
                <a:cs typeface="Amatic SC"/>
                <a:sym typeface="Amatic SC"/>
              </a:rPr>
              <a:t>Login y registro de usuario</a:t>
            </a:r>
            <a:endParaRPr b="1" sz="2300">
              <a:latin typeface="Amatic SC"/>
              <a:ea typeface="Amatic SC"/>
              <a:cs typeface="Amatic SC"/>
              <a:sym typeface="Amatic SC"/>
            </a:endParaRPr>
          </a:p>
        </p:txBody>
      </p:sp>
      <p:sp>
        <p:nvSpPr>
          <p:cNvPr id="240" name="Google Shape;240;p22"/>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22"/>
          <p:cNvPicPr preferRelativeResize="0"/>
          <p:nvPr/>
        </p:nvPicPr>
        <p:blipFill rotWithShape="1">
          <a:blip r:embed="rId3">
            <a:alphaModFix/>
          </a:blip>
          <a:srcRect b="0" l="0" r="0" t="7851"/>
          <a:stretch/>
        </p:blipFill>
        <p:spPr>
          <a:xfrm>
            <a:off x="1101550" y="602600"/>
            <a:ext cx="6099401" cy="3439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idx="12" type="sldNum"/>
          </p:nvPr>
        </p:nvSpPr>
        <p:spPr>
          <a:xfrm>
            <a:off x="8404375" y="4693376"/>
            <a:ext cx="548700" cy="300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3"/>
          <p:cNvSpPr txBox="1"/>
          <p:nvPr>
            <p:ph idx="1" type="body"/>
          </p:nvPr>
        </p:nvSpPr>
        <p:spPr>
          <a:xfrm>
            <a:off x="823076" y="4261808"/>
            <a:ext cx="5522700" cy="39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500">
                <a:latin typeface="Amatic SC"/>
                <a:ea typeface="Amatic SC"/>
                <a:cs typeface="Amatic SC"/>
                <a:sym typeface="Amatic SC"/>
              </a:rPr>
              <a:t>Mi tienda, Perfil, búsqueda, FAVORITOS</a:t>
            </a:r>
            <a:endParaRPr b="1" sz="2500">
              <a:latin typeface="Amatic SC"/>
              <a:ea typeface="Amatic SC"/>
              <a:cs typeface="Amatic SC"/>
              <a:sym typeface="Amatic SC"/>
            </a:endParaRPr>
          </a:p>
        </p:txBody>
      </p:sp>
      <p:pic>
        <p:nvPicPr>
          <p:cNvPr id="248" name="Google Shape;248;p23"/>
          <p:cNvPicPr preferRelativeResize="0"/>
          <p:nvPr/>
        </p:nvPicPr>
        <p:blipFill>
          <a:blip r:embed="rId3">
            <a:alphaModFix/>
          </a:blip>
          <a:stretch>
            <a:fillRect/>
          </a:stretch>
        </p:blipFill>
        <p:spPr>
          <a:xfrm>
            <a:off x="152400" y="152425"/>
            <a:ext cx="8839200" cy="3594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